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6A7"/>
    <a:srgbClr val="E02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F002E0-E41F-6841-86E8-6765401E8E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9B0EBDA-1E79-4149-BD3E-C1F6AA5536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534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1B86A7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377258" y="3758522"/>
            <a:ext cx="3179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VALPARAÍSO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471476" y="11531253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rgbClr val="1B86A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19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24</cp:revision>
  <dcterms:created xsi:type="dcterms:W3CDTF">2024-07-30T13:56:38Z</dcterms:created>
  <dcterms:modified xsi:type="dcterms:W3CDTF">2024-10-14T21:30:41Z</dcterms:modified>
</cp:coreProperties>
</file>